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  <p:embeddedFont>
      <p:font typeface="Alfa Slab One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7" Type="http://schemas.openxmlformats.org/officeDocument/2006/relationships/font" Target="fonts/AlfaSlabOne-regular.fntdata"/><Relationship Id="rId16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gif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dcbf4158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dcbf4158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dcbf41584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dcbf41584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dcbf41584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dcbf41584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dcbf41584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dcbf41584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dcbf41584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dcbf41584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dcbf41584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dcbf41584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rgbClr val="FFF2C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Basketball Fans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125" y="1710475"/>
            <a:ext cx="2398200" cy="20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9318" y="1710475"/>
            <a:ext cx="2064948" cy="2064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5582100" cy="8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1.- </a:t>
            </a:r>
            <a:r>
              <a:rPr lang="es"/>
              <a:t>The effect of the age factor in the performance varies depending on the position.</a:t>
            </a:r>
            <a:r>
              <a:rPr lang="es"/>
              <a:t> </a:t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FAQ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434700" y="3782550"/>
            <a:ext cx="5582100" cy="8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3.- % de los juegos empezó como titular.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2209575" y="2226425"/>
            <a:ext cx="5582100" cy="8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2.- Salary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data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1800" y="1990700"/>
            <a:ext cx="2770497" cy="1454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341575"/>
            <a:ext cx="5117376" cy="27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Exploration and Cleanup Process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Analysis process (jupyter notebook)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Conclusions (numeric summary with jupyter notebook)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5449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** Put the grpahs here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</a:t>
            </a:r>
            <a:r>
              <a:rPr lang="es"/>
              <a:t>mplications of your findings: what do your findings mean?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473088"/>
            <a:ext cx="5582100" cy="8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1.- The effect of the age factor in the performance varies depending on the position. 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434700" y="4103163"/>
            <a:ext cx="5582100" cy="8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3.- % de los juegos empezó como titular.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2209575" y="2547038"/>
            <a:ext cx="5582100" cy="85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2.- Salary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